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id" ContentType="audio/unknown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91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881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259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27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462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399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06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60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613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980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74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A959A-FFFF-47DE-990A-ED8201D096C6}" type="datetimeFigureOut">
              <a:rPr lang="es-ES" smtClean="0"/>
              <a:t>05/10/2013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FD6F3-7228-4A53-9442-CDE61F430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243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microsoft.com/office/2007/relationships/media" Target="../media/media2.mid"/><Relationship Id="rId7" Type="http://schemas.microsoft.com/office/2007/relationships/hdphoto" Target="../media/hdphoto1.wdp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10" Type="http://schemas.microsoft.com/office/2007/relationships/hdphoto" Target="../media/hdphoto2.wdp"/><Relationship Id="rId4" Type="http://schemas.openxmlformats.org/officeDocument/2006/relationships/audio" Target="../media/media2.mid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99000"/>
                    </a14:imgEffect>
                  </a14:imgLayer>
                </a14:imgProps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9238" y="44624"/>
            <a:ext cx="8045524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AR" sz="2800" b="1" i="1" u="sng" dirty="0" smtClean="0">
                <a:solidFill>
                  <a:schemeClr val="bg1"/>
                </a:solidFill>
                <a:latin typeface="Adobe Hebrew" pitchFamily="18" charset="-79"/>
                <a:cs typeface="Adobe Hebrew" pitchFamily="18" charset="-79"/>
              </a:rPr>
              <a:t>¿EN QUÉ SE DIFERENCIA ESTA NOCHE DE LAS DEMÁS NOCHES?</a:t>
            </a:r>
            <a:endParaRPr lang="es-AR" sz="2800" b="1" i="1" u="sng" dirty="0">
              <a:solidFill>
                <a:schemeClr val="bg1"/>
              </a:solidFill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7504" y="1052736"/>
            <a:ext cx="41044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Ma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nishtaná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halaila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hazé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mikol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haleilot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…?</a:t>
            </a:r>
          </a:p>
          <a:p>
            <a:pPr>
              <a:spcBef>
                <a:spcPct val="50000"/>
              </a:spcBef>
            </a:pP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Shebejol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haleilot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anu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ojlin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jametz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umatzá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es-AR" sz="2000" b="1" i="1" dirty="0" err="1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alaila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hazé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kuló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matzá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Shebejol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haleilot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anu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ojlin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shear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ierakot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halaila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hazé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maror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Shebejol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haleilot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ein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anu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matbilin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afilu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paam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ejat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es-AR" sz="2000" b="1" i="1" dirty="0" err="1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alaila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hazé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shtei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peamim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Shebejol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haleilot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anu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ojlin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bein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ioshvin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ubein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mesubin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Halaila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hazé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kulanu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 </a:t>
            </a:r>
            <a:r>
              <a:rPr lang="es-AR" sz="2000" b="1" i="1" dirty="0" err="1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mesubin</a:t>
            </a: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.</a:t>
            </a:r>
            <a:endParaRPr lang="es-ES" sz="2000" b="1" i="1" dirty="0" smtClean="0">
              <a:solidFill>
                <a:schemeClr val="bg1"/>
              </a:solidFill>
              <a:latin typeface="Book Antiqua" pitchFamily="18" charset="0"/>
              <a:cs typeface="Adobe Hebrew" pitchFamily="18" charset="-79"/>
            </a:endParaRPr>
          </a:p>
          <a:p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932040" y="1048082"/>
            <a:ext cx="41044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¿En qué se diferencia esta noche de las demás noches?</a:t>
            </a:r>
          </a:p>
          <a:p>
            <a:pPr>
              <a:spcBef>
                <a:spcPct val="50000"/>
              </a:spcBef>
            </a:pP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Todas las noches podemos comer pan fermentado y pan ácimo,</a:t>
            </a:r>
          </a:p>
          <a:p>
            <a:pPr>
              <a:spcBef>
                <a:spcPct val="50000"/>
              </a:spcBef>
            </a:pP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esta noche sólo puede ser ácimo.</a:t>
            </a:r>
          </a:p>
          <a:p>
            <a:pPr>
              <a:spcBef>
                <a:spcPct val="50000"/>
              </a:spcBef>
            </a:pP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Todas las noches podemos comer cualquier tipo de verduras,</a:t>
            </a:r>
          </a:p>
          <a:p>
            <a:pPr>
              <a:spcBef>
                <a:spcPct val="50000"/>
              </a:spcBef>
            </a:pP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esta noche sólo verduras amargas.</a:t>
            </a:r>
          </a:p>
          <a:p>
            <a:pPr>
              <a:spcBef>
                <a:spcPct val="50000"/>
              </a:spcBef>
            </a:pP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Todas las noches podemos comer carne asada, hervida o cocida,</a:t>
            </a:r>
          </a:p>
          <a:p>
            <a:pPr>
              <a:spcBef>
                <a:spcPct val="50000"/>
              </a:spcBef>
            </a:pP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esta noche sólo asada.</a:t>
            </a:r>
          </a:p>
          <a:p>
            <a:pPr>
              <a:spcBef>
                <a:spcPct val="50000"/>
              </a:spcBef>
            </a:pP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Ninguna noche untamos ni una sola vez,</a:t>
            </a:r>
          </a:p>
          <a:p>
            <a:pPr>
              <a:spcBef>
                <a:spcPct val="50000"/>
              </a:spcBef>
            </a:pPr>
            <a:r>
              <a:rPr lang="es-AR" sz="2000" b="1" i="1" dirty="0" smtClean="0">
                <a:solidFill>
                  <a:schemeClr val="bg1"/>
                </a:solidFill>
                <a:latin typeface="Book Antiqua" pitchFamily="18" charset="0"/>
                <a:cs typeface="Adobe Hebrew" pitchFamily="18" charset="-79"/>
              </a:rPr>
              <a:t>esta noche untamos dos veces.</a:t>
            </a:r>
            <a:endParaRPr lang="es-ES" sz="2000" b="1" i="1" dirty="0" smtClean="0">
              <a:solidFill>
                <a:schemeClr val="bg1"/>
              </a:solidFill>
              <a:latin typeface="Book Antiqua" pitchFamily="18" charset="0"/>
              <a:cs typeface="Adobe Hebrew" pitchFamily="18" charset="-79"/>
            </a:endParaRPr>
          </a:p>
          <a:p>
            <a:endParaRPr lang="es-ES" b="1" dirty="0"/>
          </a:p>
        </p:txBody>
      </p:sp>
      <p:pic>
        <p:nvPicPr>
          <p:cNvPr id="2" name="MaNishtana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44438" y="497728"/>
            <a:ext cx="609600" cy="609600"/>
          </a:xfrm>
          <a:prstGeom prst="rect">
            <a:avLst/>
          </a:prstGeom>
        </p:spPr>
      </p:pic>
      <p:pic>
        <p:nvPicPr>
          <p:cNvPr id="3" name="MaNishtanaKaraoke.mi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8172400" y="52385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69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18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24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147</Words>
  <Application>Microsoft Office PowerPoint</Application>
  <PresentationFormat>Presentación en pantalla (4:3)</PresentationFormat>
  <Paragraphs>19</Paragraphs>
  <Slides>1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</dc:creator>
  <cp:lastModifiedBy>ANGEL</cp:lastModifiedBy>
  <cp:revision>11</cp:revision>
  <dcterms:created xsi:type="dcterms:W3CDTF">2013-09-29T17:29:30Z</dcterms:created>
  <dcterms:modified xsi:type="dcterms:W3CDTF">2013-10-05T18:11:14Z</dcterms:modified>
</cp:coreProperties>
</file>